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5" r:id="rId1"/>
  </p:sldMasterIdLst>
  <p:sldIdLst>
    <p:sldId id="273" r:id="rId2"/>
    <p:sldId id="293" r:id="rId3"/>
    <p:sldId id="284" r:id="rId4"/>
    <p:sldId id="294" r:id="rId5"/>
    <p:sldId id="295" r:id="rId6"/>
    <p:sldId id="296" r:id="rId7"/>
    <p:sldId id="297" r:id="rId8"/>
    <p:sldId id="298" r:id="rId9"/>
    <p:sldId id="292" r:id="rId10"/>
    <p:sldId id="291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299" r:id="rId20"/>
    <p:sldId id="308" r:id="rId21"/>
    <p:sldId id="311" r:id="rId22"/>
    <p:sldId id="309" r:id="rId23"/>
    <p:sldId id="285" r:id="rId24"/>
    <p:sldId id="312" r:id="rId25"/>
    <p:sldId id="313" r:id="rId26"/>
    <p:sldId id="314" r:id="rId27"/>
    <p:sldId id="320" r:id="rId28"/>
    <p:sldId id="315" r:id="rId29"/>
    <p:sldId id="316" r:id="rId30"/>
    <p:sldId id="327" r:id="rId31"/>
    <p:sldId id="317" r:id="rId32"/>
    <p:sldId id="318" r:id="rId33"/>
    <p:sldId id="319" r:id="rId34"/>
    <p:sldId id="321" r:id="rId35"/>
    <p:sldId id="322" r:id="rId36"/>
    <p:sldId id="323" r:id="rId37"/>
    <p:sldId id="324" r:id="rId38"/>
    <p:sldId id="325" r:id="rId39"/>
    <p:sldId id="326" r:id="rId40"/>
    <p:sldId id="286" r:id="rId41"/>
    <p:sldId id="287" r:id="rId42"/>
  </p:sldIdLst>
  <p:sldSz cx="9144000" cy="6858000" type="screen4x3"/>
  <p:notesSz cx="6889750" cy="1002188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6AA15DE-C70C-CEF4-DFCD-02DF5DC26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5CAC624-F011-37CA-EA98-3BC9BB3E27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53C7870-F19B-5181-663B-1BA1F6EC8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2/13/2024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3B994EE-92E3-A8C6-D8EF-43D9DD619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A7BA79D-F854-8080-1027-486DC81F6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A711B45-8551-B5BC-E2F0-6061DB8BA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5424351-F75E-AC26-A6C7-9249110B7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2190794-F694-22C8-2B6B-BCDA6F317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2/13/2024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513F6C1-1C4C-CDF6-B6EF-B651B7508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98013C4-289A-2302-5CA5-55DC41202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760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6362357-B277-5BAB-543C-331997EADE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29BF9AA-87C9-6C9C-7FB3-A4A270C74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724A701-5F04-0902-62CE-740D579F4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2/13/2024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CD023AD-4AA0-931B-4560-9A830EC84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DA82AE5-7C40-96EB-D205-55C11DF78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009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7D7B55C-B060-7B88-360E-F9BF30DD8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CE8B57D-CA9F-CDFE-48BA-0BFA027E3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14C28E8-2F86-E1D2-4E7C-9ADCC1D0B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2/13/2024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C87B02E-FA78-16BD-6C5F-85FA84C83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8E1AA98-1D27-793E-480E-B34339700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258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0B0DDFF-E141-223C-45C1-81473284F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13A98A0-8D63-3F7B-D51D-5D3175AC8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185F95-3E1F-C78A-6C5D-3A170EE7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2/13/2024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2F546BC-88A1-7DA5-E897-122640370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3560889-D7D8-129A-8D24-4FD952E0F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587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A748BAB-3E95-292F-4A94-64C791F74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B3BEDFF-C0C6-B24C-7D45-C35C4619B3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D1D5D34-3BE3-241F-17EC-81FAC4A94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4307602-AA15-3E38-77F4-E1EEF5B8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2/13/2024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F2657DD-E601-122F-77DD-088CDCB67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00807B1-7F10-FABF-0FF4-424D7E890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645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881FC83-5C0A-E6DA-5708-06EC5B774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1E2215F-A5D7-5B52-7DA6-71A9966EA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3EB4BEE-926B-7C83-A669-E6EB14A70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45F9C68-3265-A74C-A658-500346A061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096F012-6EC7-0143-D4FD-08824D72BC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D8830880-E3F7-D35A-9F74-2260D7E2F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2/13/2024</a:t>
            </a:fld>
            <a:endParaRPr lang="en-US" dirty="0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A8AC3183-E8A2-92DA-E68C-35D990B82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747905F-454E-FE71-2F55-3E6ED72B1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367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FE9830-7FDF-D7A4-E3CB-E3E33D83E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71E63B14-BB5D-72CA-425B-C6AA342A9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2/13/2024</a:t>
            </a:fld>
            <a:endParaRPr 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E337FDC3-DB52-7579-6184-DD1A57CA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E1B6660-11C4-5A23-4E87-5EACBBBB9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269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3760F47D-24E4-17AE-5E84-BB4A01D5F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2/13/2024</a:t>
            </a:fld>
            <a:endParaRPr 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0017441-D88E-B522-64B9-40781633F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41A4C00-DCBC-67A4-2171-2F35DA4AC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50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E53CA68-BBA7-EDCD-E0B2-2F5E78E91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77FA8B1-720B-1C1F-C040-2451957CB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6526CF6-884E-8215-0C81-071311539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4FFCFE0-2802-5B49-256E-00C105BA6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2/13/2024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0F375AD-EA31-8771-C807-C78C3B3B4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F000F5A-1FE2-7B1E-0E4F-DC2BFC0D8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671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7477E2B-63CD-E8DC-4DF9-C5C4A6550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F67DCD4-1A02-A207-3E2D-E9E9C6796A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4CE2F1E-F1ED-862A-7303-9022F0CF9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66BB0AB-A5E4-0052-7993-4BC553EA9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2/13/2024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67F4117-A6F1-7F29-7BF1-BBB2D5CA3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D90281E-C45D-033E-6567-1EF0B0917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885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1E3536CD-DBFC-0AA7-494A-3FA51713E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81572F-F315-2085-5F92-C563A494D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60A80DE-BE57-53AD-CC84-A72515919E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2/13/2024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2A0E94C-8699-C5EF-9C18-1D89B8EF14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BCB0508-9B26-8A0E-6C46-FD2F22BB0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43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>
            <a:extLst>
              <a:ext uri="{FF2B5EF4-FFF2-40B4-BE49-F238E27FC236}">
                <a16:creationId xmlns:a16="http://schemas.microsoft.com/office/drawing/2014/main" id="{A2550294-5ACF-CE7E-0154-F360E13C6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039" y="3822738"/>
            <a:ext cx="4107920" cy="1447684"/>
          </a:xfrm>
          <a:prstGeom prst="rect">
            <a:avLst/>
          </a:prstGeom>
          <a:ln w="25400"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9F39A42-A26A-F4FE-89EC-2CB7ED5B3F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C5EF0C3-8E8C-72A7-CCA6-D3891FCF0E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7FFA56A9-25DF-88E9-00D9-79EFF4176E47}"/>
              </a:ext>
            </a:extLst>
          </p:cNvPr>
          <p:cNvSpPr/>
          <p:nvPr/>
        </p:nvSpPr>
        <p:spPr>
          <a:xfrm>
            <a:off x="1385887" y="770466"/>
            <a:ext cx="6372224" cy="6688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n-ea"/>
              </a:rPr>
              <a:t>중대재해처벌법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09F11965-64B3-7D2C-691B-B05A71ECF246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B25C2FC5-5F58-8FBF-DFB1-312D441612BF}"/>
              </a:ext>
            </a:extLst>
          </p:cNvPr>
          <p:cNvSpPr/>
          <p:nvPr/>
        </p:nvSpPr>
        <p:spPr>
          <a:xfrm>
            <a:off x="0" y="2489200"/>
            <a:ext cx="9144000" cy="8297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ea"/>
              </a:rPr>
              <a:t>안전보건관리규정 작성</a:t>
            </a:r>
          </a:p>
        </p:txBody>
      </p:sp>
    </p:spTree>
    <p:extLst>
      <p:ext uri="{BB962C8B-B14F-4D97-AF65-F5344CB8AC3E}">
        <p14:creationId xmlns:p14="http://schemas.microsoft.com/office/powerpoint/2010/main" val="1663691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845D6-17C2-3E5F-3485-06BDDBCF6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A8CD2DBE-6A7A-2282-1460-0361EFA65F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55C8E42-40C6-39E1-EA7D-1CC130A015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32C3436F-E673-9A82-84D9-E9F664744C82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F4A14A1-6562-626D-35D7-E266A90DF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24" y="349939"/>
            <a:ext cx="4178176" cy="591108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DAE482B-178F-B3C4-161F-435268FB4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9800" y="349939"/>
            <a:ext cx="4178176" cy="591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79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C9E94-FF02-FC1E-8A0C-249568E38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1C7FFD7-646B-FF03-3BF0-37B587972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43E8C2C-2702-2338-A9EA-09ED66043B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787585E-59D5-EC6C-6A5F-8F969430E8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DAD8C029-7828-DC3B-AF96-8A43AF2EE828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</p:spTree>
    <p:extLst>
      <p:ext uri="{BB962C8B-B14F-4D97-AF65-F5344CB8AC3E}">
        <p14:creationId xmlns:p14="http://schemas.microsoft.com/office/powerpoint/2010/main" val="1696773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13F8F-AC8F-EAA6-790E-E7E3A9B1F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4727D39-5AAB-3792-9A2E-BE05234F9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466" y="0"/>
            <a:ext cx="4690534" cy="68580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EAEDF50-122B-882E-04D2-9F56F2720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90533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002F1CD-F19A-D7AF-3D5F-4748CC4957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1537907-90CE-AF70-D385-502C9C9C30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0C748514-49B9-F8A0-DAFA-7532D2CD0BB7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630A0AFB-72E1-1CAA-82AF-B9FB7D9D1E23}"/>
              </a:ext>
            </a:extLst>
          </p:cNvPr>
          <p:cNvSpPr/>
          <p:nvPr/>
        </p:nvSpPr>
        <p:spPr>
          <a:xfrm>
            <a:off x="318792" y="236938"/>
            <a:ext cx="4625445" cy="3600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ea"/>
              </a:rPr>
              <a:t>안전보건관리체계 조직도</a:t>
            </a:r>
            <a:r>
              <a:rPr lang="en-US" altLang="ko-KR" sz="20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ea"/>
              </a:rPr>
              <a:t>(</a:t>
            </a:r>
            <a:r>
              <a:rPr lang="ko-KR" altLang="en-US" sz="20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ea"/>
              </a:rPr>
              <a:t>당사</a:t>
            </a:r>
            <a:r>
              <a:rPr lang="en-US" altLang="ko-KR" sz="20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ea"/>
              </a:rPr>
              <a:t>)</a:t>
            </a:r>
            <a:endParaRPr lang="ko-KR" altLang="en-US" sz="2000" b="1" dirty="0"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02599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490D5-21D6-D655-3467-230137893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7B14513-6B8B-2D41-E4A6-E8860BEA9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254" y="0"/>
            <a:ext cx="4847492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E6E5DFF-0B19-D1E4-5CC7-D65FDFBB16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A0EBF8A-59A4-794F-FE08-EC10B5BE32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7AA8A59B-244D-292E-3C42-1C3C2F2D297E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0A1DBCF5-4457-7A13-2CBC-826EEE7AF599}"/>
              </a:ext>
            </a:extLst>
          </p:cNvPr>
          <p:cNvSpPr/>
          <p:nvPr/>
        </p:nvSpPr>
        <p:spPr>
          <a:xfrm>
            <a:off x="310622" y="338666"/>
            <a:ext cx="3956579" cy="4741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ea"/>
              </a:rPr>
              <a:t>기존 </a:t>
            </a:r>
            <a:r>
              <a:rPr lang="ko-KR" altLang="en-US" sz="2000" b="1" dirty="0" err="1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ea"/>
              </a:rPr>
              <a:t>사용하는것</a:t>
            </a:r>
            <a:r>
              <a:rPr lang="ko-KR" altLang="en-US" sz="20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ea"/>
              </a:rPr>
              <a:t> 사용 가능</a:t>
            </a:r>
          </a:p>
        </p:txBody>
      </p:sp>
    </p:spTree>
    <p:extLst>
      <p:ext uri="{BB962C8B-B14F-4D97-AF65-F5344CB8AC3E}">
        <p14:creationId xmlns:p14="http://schemas.microsoft.com/office/powerpoint/2010/main" val="1499790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8153A-1F5E-2A1D-AE19-4B90DE8C8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D4CB52E-099F-6734-E02D-B8F693225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40338" y="-1143000"/>
            <a:ext cx="6463323" cy="9144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BC7B40B-5E53-32BA-3AC4-A3D2E52B67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2964BC4-6AB8-28B9-A598-4CE3CF8874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C324791B-FF10-C3BC-BE22-6391B36A277D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230FADAC-D5DE-33E2-84CC-94E24E0E4D4B}"/>
              </a:ext>
            </a:extLst>
          </p:cNvPr>
          <p:cNvSpPr/>
          <p:nvPr/>
        </p:nvSpPr>
        <p:spPr>
          <a:xfrm>
            <a:off x="310622" y="338666"/>
            <a:ext cx="3956579" cy="4741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ea"/>
              </a:rPr>
              <a:t>기존 위험성평가 자료 활용 가능</a:t>
            </a:r>
          </a:p>
        </p:txBody>
      </p:sp>
    </p:spTree>
    <p:extLst>
      <p:ext uri="{BB962C8B-B14F-4D97-AF65-F5344CB8AC3E}">
        <p14:creationId xmlns:p14="http://schemas.microsoft.com/office/powerpoint/2010/main" val="4200591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984DC-1B27-FBC8-D545-9AF4D791C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7B1D34E-6F36-6AD4-1FAA-E7B7251B3E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3899FF0-3D2A-4D6D-0A17-87EEDB512C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6204D836-F2DF-D2E6-5142-72CD7353D1C4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EAE954F-BFA3-2112-FD8E-F438A5369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847492" cy="685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FFB8007-03F4-AAB1-BDE7-035DA3C16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508" y="0"/>
            <a:ext cx="4847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74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B150F-03F5-4F3D-9A5E-169E9FCA1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A7D37BD4-6FE7-7789-3033-F3441A478F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3041A13-7B59-86C9-8DB5-D8F6964A75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824B1C12-6423-3F57-8D63-63C02AA8BE9D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521C3CA-8DB5-32B3-0BBB-86E572C5A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847492" cy="685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4F38600-6BCD-4880-1226-21E9C09AB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2711" y="0"/>
            <a:ext cx="4847492" cy="6858000"/>
          </a:xfrm>
          <a:prstGeom prst="rect">
            <a:avLst/>
          </a:prstGeom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E2B7ADFF-2654-B2BF-0A18-531B2313A8DD}"/>
              </a:ext>
            </a:extLst>
          </p:cNvPr>
          <p:cNvCxnSpPr/>
          <p:nvPr/>
        </p:nvCxnSpPr>
        <p:spPr>
          <a:xfrm>
            <a:off x="1380067" y="3920067"/>
            <a:ext cx="94826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4F8F2BE6-4B81-6F03-502F-F7DAA3F824E7}"/>
              </a:ext>
            </a:extLst>
          </p:cNvPr>
          <p:cNvCxnSpPr>
            <a:cxnSpLocks/>
          </p:cNvCxnSpPr>
          <p:nvPr/>
        </p:nvCxnSpPr>
        <p:spPr>
          <a:xfrm>
            <a:off x="516467" y="4267201"/>
            <a:ext cx="767228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794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A160D-2058-9029-148E-1BF645C07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2E27468E-C1F2-3EAA-6146-2D28F17DAB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2024362-D52A-73FE-9547-9D5F11DC2B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0DC2D211-5937-A482-5C18-B428907D27E6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22367E0-E05A-D117-0C63-DFC3FA713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254" y="0"/>
            <a:ext cx="4847492" cy="6858000"/>
          </a:xfrm>
          <a:prstGeom prst="rect">
            <a:avLst/>
          </a:prstGeom>
        </p:spPr>
      </p:pic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BC6973A7-4E34-694E-B861-74EAC2AD4463}"/>
              </a:ext>
            </a:extLst>
          </p:cNvPr>
          <p:cNvCxnSpPr>
            <a:cxnSpLocks/>
          </p:cNvCxnSpPr>
          <p:nvPr/>
        </p:nvCxnSpPr>
        <p:spPr>
          <a:xfrm>
            <a:off x="2836333" y="2650067"/>
            <a:ext cx="36068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065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EF711-FFFE-4DC2-ECFB-42AD357D4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C75CF49-3F2C-1EA4-DC25-915560816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254" y="0"/>
            <a:ext cx="4847492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0F819398-07DB-0B25-0E7A-C52625888B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BCB7F356-EFC0-CF2D-1426-34360AA3D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73D2EAC0-F72C-1409-216D-2B6E42E29F18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F7F93A45-E55E-DDFD-0DB8-2E3A5C2720F5}"/>
              </a:ext>
            </a:extLst>
          </p:cNvPr>
          <p:cNvSpPr/>
          <p:nvPr/>
        </p:nvSpPr>
        <p:spPr>
          <a:xfrm>
            <a:off x="310622" y="236938"/>
            <a:ext cx="3956579" cy="29633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ea"/>
              </a:rPr>
              <a:t>수시 활용하여 아차 사고 예방</a:t>
            </a:r>
          </a:p>
        </p:txBody>
      </p:sp>
    </p:spTree>
    <p:extLst>
      <p:ext uri="{BB962C8B-B14F-4D97-AF65-F5344CB8AC3E}">
        <p14:creationId xmlns:p14="http://schemas.microsoft.com/office/powerpoint/2010/main" val="3975802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654A1-E3F6-A98B-CF73-A63C65087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E3F42FA4-4A88-0204-489F-DEF14B8ED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8" y="0"/>
            <a:ext cx="4572001" cy="68580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DBB14A2-9916-C7B6-5B96-CD92ED222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392D156-B1F3-5F1E-66FC-9581F60C69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218EE5D-4669-578F-6821-885940AD85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C051A4A1-E9CA-6AD1-5DC4-A8E462BAAB99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</p:spTree>
    <p:extLst>
      <p:ext uri="{BB962C8B-B14F-4D97-AF65-F5344CB8AC3E}">
        <p14:creationId xmlns:p14="http://schemas.microsoft.com/office/powerpoint/2010/main" val="3345815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2EC61-4D7E-0655-877D-002772FA6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C0EC6AB3-5E56-3960-97E1-D2ABF6B79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00" y="0"/>
            <a:ext cx="4470400" cy="6858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BCEFE22-2AB1-D313-D824-2EDB65D85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70400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FC9AE06-6053-0D16-312A-9BC17C2B97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B86B17D0-4EA2-01B6-F6F4-7A7B29F613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3D4613A5-F3AC-3F1F-CAF2-45872FD6A1DF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</p:spTree>
    <p:extLst>
      <p:ext uri="{BB962C8B-B14F-4D97-AF65-F5344CB8AC3E}">
        <p14:creationId xmlns:p14="http://schemas.microsoft.com/office/powerpoint/2010/main" val="393968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B3F38-DA05-C34D-22A2-028A7CE8F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FE86188-05F8-158E-EE89-5584F8302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254" y="0"/>
            <a:ext cx="4847492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BD6D2C8-7DF6-88EC-7A92-B920FE8047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797EBEA-C3C8-73DB-FB41-A168F6F4BB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97A1BC5E-1F71-731E-2CAC-B2A8249D9215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AF01E347-EC21-793F-0691-D3D1B7D7D09E}"/>
              </a:ext>
            </a:extLst>
          </p:cNvPr>
          <p:cNvSpPr/>
          <p:nvPr/>
        </p:nvSpPr>
        <p:spPr>
          <a:xfrm>
            <a:off x="310622" y="236938"/>
            <a:ext cx="4625445" cy="3600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ea"/>
              </a:rPr>
              <a:t>안전보건관리체계 조직도</a:t>
            </a:r>
            <a:r>
              <a:rPr lang="en-US" altLang="ko-KR" sz="20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ea"/>
              </a:rPr>
              <a:t>(</a:t>
            </a:r>
            <a:r>
              <a:rPr lang="ko-KR" altLang="en-US" sz="20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ea"/>
              </a:rPr>
              <a:t>협력업체</a:t>
            </a:r>
            <a:r>
              <a:rPr lang="en-US" altLang="ko-KR" sz="20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ea"/>
              </a:rPr>
              <a:t>)</a:t>
            </a:r>
            <a:endParaRPr lang="ko-KR" altLang="en-US" sz="2000" b="1" dirty="0"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87024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1BB6EB-739E-87A3-CAA6-A742BEDFB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37CBFA7A-7F0D-81F8-6E68-6E749E1DB1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4646AB9-2952-E00E-228D-5A16BBF2E7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7B4075B5-FB94-7F30-0877-291B04645E18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949BB7A1-52EF-801A-B54D-D367318E6AD8}"/>
              </a:ext>
            </a:extLst>
          </p:cNvPr>
          <p:cNvSpPr/>
          <p:nvPr/>
        </p:nvSpPr>
        <p:spPr>
          <a:xfrm>
            <a:off x="1385888" y="2489200"/>
            <a:ext cx="6372224" cy="8297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ea"/>
              </a:rPr>
              <a:t>비상사태 대응지침</a:t>
            </a:r>
          </a:p>
        </p:txBody>
      </p:sp>
    </p:spTree>
    <p:extLst>
      <p:ext uri="{BB962C8B-B14F-4D97-AF65-F5344CB8AC3E}">
        <p14:creationId xmlns:p14="http://schemas.microsoft.com/office/powerpoint/2010/main" val="1383967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263C4-B55D-BBF7-6494-BC16163E7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9E4387A-19ED-DD2F-0CA7-72FCEE675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254" y="0"/>
            <a:ext cx="4847492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ADB97DE-E117-2186-ACE5-6271A92B5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D5757C3-2A06-3F99-DBB2-DED6047628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6DBE340F-D331-8CFE-D8FF-3E61B7DAB517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</p:spTree>
    <p:extLst>
      <p:ext uri="{BB962C8B-B14F-4D97-AF65-F5344CB8AC3E}">
        <p14:creationId xmlns:p14="http://schemas.microsoft.com/office/powerpoint/2010/main" val="3997152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12F01-4A62-99DF-5286-7616A36BF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1FED399-82C1-F911-A306-44219CDFC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50E7A75-DD3E-0476-F831-F224E468E9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F07ECBA-097E-6F50-13AC-D69059C0BC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96C26DE8-63EE-AC23-DB9E-5FE4B097DB14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</p:spTree>
    <p:extLst>
      <p:ext uri="{BB962C8B-B14F-4D97-AF65-F5344CB8AC3E}">
        <p14:creationId xmlns:p14="http://schemas.microsoft.com/office/powerpoint/2010/main" val="2869193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618F2-7756-3DF7-AAD1-1475AE530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06BE967-223E-8113-D8EC-4693A6FFD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47492" cy="685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08F0E00-9A9C-4CD7-0A89-8AB5A4D43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508" y="0"/>
            <a:ext cx="4847492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C6391CA-1DE2-CA5B-17CF-51A1BAEBE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0658A27-3470-DAF1-58F4-8A496B3BFF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39966B9-94F1-5BA1-064C-B012ACFDA83E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</p:spTree>
    <p:extLst>
      <p:ext uri="{BB962C8B-B14F-4D97-AF65-F5344CB8AC3E}">
        <p14:creationId xmlns:p14="http://schemas.microsoft.com/office/powerpoint/2010/main" val="873823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7FE5B-22A3-57AF-142A-F1112EF2E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C9C63E4-7E65-6916-01B1-AFCAC415D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47492" cy="685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B8B3CC3-EEA3-873D-6969-3027FC3BE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987" y="0"/>
            <a:ext cx="4847492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AC930A5-01F4-4E00-2E36-62D87D754E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2D706D4-82F9-7632-A866-6AE0E5D82D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BA0AE65B-E53D-7AF4-AAB2-506CB6764CDE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</p:spTree>
    <p:extLst>
      <p:ext uri="{BB962C8B-B14F-4D97-AF65-F5344CB8AC3E}">
        <p14:creationId xmlns:p14="http://schemas.microsoft.com/office/powerpoint/2010/main" val="5285147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012F2-15DD-6C38-3D04-0E47DD901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BF18A43-3F95-E0EF-3C7F-9052E2584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254" y="0"/>
            <a:ext cx="4847492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023E8C52-1A61-EA7E-D88B-5EA53806F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832BDF5-1B05-E3D3-2F51-63FDABB4C2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11A346C5-9046-5149-D59B-C58DE33BAC67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4F9F8F6C-A562-945C-19A6-61131DED708B}"/>
              </a:ext>
            </a:extLst>
          </p:cNvPr>
          <p:cNvSpPr/>
          <p:nvPr/>
        </p:nvSpPr>
        <p:spPr>
          <a:xfrm>
            <a:off x="310622" y="338666"/>
            <a:ext cx="4625445" cy="4741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ea"/>
              </a:rPr>
              <a:t>최소 </a:t>
            </a:r>
            <a:r>
              <a:rPr lang="en-US" altLang="ko-KR" sz="20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ea"/>
              </a:rPr>
              <a:t>1</a:t>
            </a:r>
            <a:r>
              <a:rPr lang="ko-KR" altLang="en-US" sz="20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ea"/>
              </a:rPr>
              <a:t>년에 한번은 전체훈련 실시</a:t>
            </a:r>
          </a:p>
        </p:txBody>
      </p:sp>
    </p:spTree>
    <p:extLst>
      <p:ext uri="{BB962C8B-B14F-4D97-AF65-F5344CB8AC3E}">
        <p14:creationId xmlns:p14="http://schemas.microsoft.com/office/powerpoint/2010/main" val="1993105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51DF5D-B824-2405-DBDF-3BDCEDC96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6CA43150-5D77-5359-A894-ADB2AB0DD8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2CFC021-487B-F44C-CBBB-D5738F7020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CE957BE8-E4BA-3401-7750-C570442D3558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A55AB326-01BE-70BB-3E8D-848BD0197D23}"/>
              </a:ext>
            </a:extLst>
          </p:cNvPr>
          <p:cNvSpPr/>
          <p:nvPr/>
        </p:nvSpPr>
        <p:spPr>
          <a:xfrm>
            <a:off x="0" y="2489200"/>
            <a:ext cx="9144000" cy="8297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ea"/>
              </a:rPr>
              <a:t>협력업체 안전보건관리지침</a:t>
            </a:r>
          </a:p>
        </p:txBody>
      </p:sp>
    </p:spTree>
    <p:extLst>
      <p:ext uri="{BB962C8B-B14F-4D97-AF65-F5344CB8AC3E}">
        <p14:creationId xmlns:p14="http://schemas.microsoft.com/office/powerpoint/2010/main" val="11875501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8265B-DE92-3853-79FC-55857E4F9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8E66FC6-F5A8-8004-E9FA-C55F86C8D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7D41CFC-E581-DDBC-79C3-379CCE454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73600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77D0A5D-5C18-E46E-F2CD-5E82CAD230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E85D433-3168-AB15-2DBD-A97A65C612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EE8F850-740A-12E7-26EE-4FA0F69BE588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49BDB64D-A770-E6CE-61B7-B762747E00B2}"/>
              </a:ext>
            </a:extLst>
          </p:cNvPr>
          <p:cNvCxnSpPr>
            <a:cxnSpLocks/>
          </p:cNvCxnSpPr>
          <p:nvPr/>
        </p:nvCxnSpPr>
        <p:spPr>
          <a:xfrm>
            <a:off x="1219200" y="3056467"/>
            <a:ext cx="217593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C5F388EB-32AC-92F1-5991-8E1018C3818C}"/>
              </a:ext>
            </a:extLst>
          </p:cNvPr>
          <p:cNvCxnSpPr>
            <a:cxnSpLocks/>
          </p:cNvCxnSpPr>
          <p:nvPr/>
        </p:nvCxnSpPr>
        <p:spPr>
          <a:xfrm>
            <a:off x="1219200" y="5410201"/>
            <a:ext cx="217593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A2689460-03BF-E489-49B2-F7155F46EA11}"/>
              </a:ext>
            </a:extLst>
          </p:cNvPr>
          <p:cNvCxnSpPr>
            <a:cxnSpLocks/>
          </p:cNvCxnSpPr>
          <p:nvPr/>
        </p:nvCxnSpPr>
        <p:spPr>
          <a:xfrm>
            <a:off x="1219200" y="4656668"/>
            <a:ext cx="217593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858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CC357-8364-C3D9-0394-F63391F4D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DFD7796E-45C3-A263-BBC7-0FC22229B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FD5ACB5-0C2A-EFE6-B485-252BC29F9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65133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7FBF38F-6C78-434C-F2D3-8FFE05E969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AA341DB-2691-165E-BA0E-82EA6C987A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8F1BF7C9-95A6-E9B9-40CD-375A62027388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9571A4CF-36BE-F73A-81D9-074B2ACA6560}"/>
              </a:ext>
            </a:extLst>
          </p:cNvPr>
          <p:cNvCxnSpPr>
            <a:cxnSpLocks/>
          </p:cNvCxnSpPr>
          <p:nvPr/>
        </p:nvCxnSpPr>
        <p:spPr>
          <a:xfrm>
            <a:off x="1219200" y="3835400"/>
            <a:ext cx="217593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BF4C9B91-06EA-E8FA-7306-950A703D233B}"/>
              </a:ext>
            </a:extLst>
          </p:cNvPr>
          <p:cNvCxnSpPr>
            <a:cxnSpLocks/>
          </p:cNvCxnSpPr>
          <p:nvPr/>
        </p:nvCxnSpPr>
        <p:spPr>
          <a:xfrm>
            <a:off x="1219200" y="4470400"/>
            <a:ext cx="217593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BC719815-91F5-952F-4541-B1BACF8B518E}"/>
              </a:ext>
            </a:extLst>
          </p:cNvPr>
          <p:cNvCxnSpPr>
            <a:cxnSpLocks/>
          </p:cNvCxnSpPr>
          <p:nvPr/>
        </p:nvCxnSpPr>
        <p:spPr>
          <a:xfrm>
            <a:off x="5765800" y="880534"/>
            <a:ext cx="217593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>
            <a:extLst>
              <a:ext uri="{FF2B5EF4-FFF2-40B4-BE49-F238E27FC236}">
                <a16:creationId xmlns:a16="http://schemas.microsoft.com/office/drawing/2014/main" id="{1FD94419-DD4A-F277-EC07-06BC7A177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5458" y="4147090"/>
            <a:ext cx="4308542" cy="124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94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4E7A1-C1F4-1B5E-7871-A1E5E1DD0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1A7B17B-71F0-00CF-38E2-E143739D6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AFADD0B-47E6-6279-8E7B-52BC123075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8F67265-4A56-6BCF-C64A-7F581AB01E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8FF08B6A-AE57-0F66-0A13-360A1235EE6D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</p:spTree>
    <p:extLst>
      <p:ext uri="{BB962C8B-B14F-4D97-AF65-F5344CB8AC3E}">
        <p14:creationId xmlns:p14="http://schemas.microsoft.com/office/powerpoint/2010/main" val="30513681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7C592-62FD-5EBC-DF7E-381698298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07BC5029-2998-2309-914B-62FF2C0BC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24" y="2146308"/>
            <a:ext cx="8653569" cy="256538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DC2183D-7E8B-92DE-8AD9-EB9F93F5F2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ABFC3E6-E55C-828A-0BFD-1309633F5D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CE4A514E-532B-15AA-BA40-E5E73DA1BBCD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E16FDB79-DF5B-22AE-D9CC-0D05348B2F55}"/>
              </a:ext>
            </a:extLst>
          </p:cNvPr>
          <p:cNvSpPr/>
          <p:nvPr/>
        </p:nvSpPr>
        <p:spPr>
          <a:xfrm>
            <a:off x="-29192" y="1303867"/>
            <a:ext cx="9144000" cy="6265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ea"/>
              </a:rPr>
              <a:t>협력업체</a:t>
            </a:r>
            <a:r>
              <a:rPr lang="en-US" altLang="ko-KR" sz="32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ea"/>
              </a:rPr>
              <a:t>(</a:t>
            </a:r>
            <a:r>
              <a:rPr lang="ko-KR" altLang="en-US" sz="3200" b="1" dirty="0" err="1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ea"/>
              </a:rPr>
              <a:t>자연앤푸드</a:t>
            </a:r>
            <a:r>
              <a:rPr lang="en-US" altLang="ko-KR" sz="32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ea"/>
              </a:rPr>
              <a:t>)</a:t>
            </a:r>
            <a:r>
              <a:rPr lang="ko-KR" altLang="en-US" sz="32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ea"/>
              </a:rPr>
              <a:t> 제출서류</a:t>
            </a:r>
          </a:p>
        </p:txBody>
      </p:sp>
    </p:spTree>
    <p:extLst>
      <p:ext uri="{BB962C8B-B14F-4D97-AF65-F5344CB8AC3E}">
        <p14:creationId xmlns:p14="http://schemas.microsoft.com/office/powerpoint/2010/main" val="30372886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C3B8B-C864-AF91-D08D-7D191754A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09AA46A-58EA-F0B2-9E24-DA9E5A486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40338" y="-1143000"/>
            <a:ext cx="6463323" cy="9144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4BDB3F6-D0CA-C787-D9F6-634ED8123D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86D61899-21BF-8FC3-CC89-9A5CAE92AF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75FF2DFF-3C1E-B0CC-A318-9FA40EC161A0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</p:spTree>
    <p:extLst>
      <p:ext uri="{BB962C8B-B14F-4D97-AF65-F5344CB8AC3E}">
        <p14:creationId xmlns:p14="http://schemas.microsoft.com/office/powerpoint/2010/main" val="18360393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365D8-3EE1-EDB8-8F8A-423F0E3B7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4B8AD63-2ED8-3B89-7231-863C1D401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40338" y="-1143000"/>
            <a:ext cx="6463323" cy="9144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3AD2AAF-D5D3-C556-B37A-25ED9515C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873325AE-D5FA-2269-D4BD-B57103A4B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B06CDC7B-C276-5940-AAF4-46C86337C443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</p:spTree>
    <p:extLst>
      <p:ext uri="{BB962C8B-B14F-4D97-AF65-F5344CB8AC3E}">
        <p14:creationId xmlns:p14="http://schemas.microsoft.com/office/powerpoint/2010/main" val="25972341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8E906-860E-711E-EE40-BC70CA3BC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85135F1-1ECC-24EC-8AEB-3CC43E94B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40338" y="-1143000"/>
            <a:ext cx="6463323" cy="9144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C78CC28-61F4-A58F-F5FA-8AC8BEB776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82C0C466-6801-14C9-9D74-BF04B747A3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983E890-D027-FCD8-04D0-AEDDCE4131B8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</p:spTree>
    <p:extLst>
      <p:ext uri="{BB962C8B-B14F-4D97-AF65-F5344CB8AC3E}">
        <p14:creationId xmlns:p14="http://schemas.microsoft.com/office/powerpoint/2010/main" val="22381404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4D9C15-8A0D-BEA6-B505-9A056507D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0AB9D003-415A-A16E-FBA2-3FEFDEFB3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D1D1961-6A71-CCB7-A253-A6CD409698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B2DB0A85-F775-E863-7D55-EB6BB351E43E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BD26D81E-0C96-ADA2-9030-A3DF0F8F0F7F}"/>
              </a:ext>
            </a:extLst>
          </p:cNvPr>
          <p:cNvSpPr/>
          <p:nvPr/>
        </p:nvSpPr>
        <p:spPr>
          <a:xfrm>
            <a:off x="0" y="2489200"/>
            <a:ext cx="9144000" cy="8297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ea"/>
              </a:rPr>
              <a:t>안전보건관리체계 </a:t>
            </a:r>
            <a:r>
              <a:rPr lang="ko-KR" altLang="en-US" sz="4000" b="1" dirty="0" err="1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ea"/>
              </a:rPr>
              <a:t>점검체크리스트</a:t>
            </a:r>
            <a:endParaRPr lang="ko-KR" altLang="en-US" sz="4000" b="1" dirty="0"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162109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3DE0D-325F-F209-4445-28537DCC5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0DBC504-7EF7-3C6E-DABC-19DE6C4B3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DD9653C-5D7E-61AF-B0F4-BA28A7889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C5FBF5A-A3C3-4041-DCF0-F0E956190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28AEC03-91E8-AA33-2793-5BAE2373E5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0B7879DC-0F01-3603-FBFF-E2C4512F9FAB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A1BA3815-7F79-C843-BC05-0BB917077917}"/>
              </a:ext>
            </a:extLst>
          </p:cNvPr>
          <p:cNvSpPr/>
          <p:nvPr/>
        </p:nvSpPr>
        <p:spPr>
          <a:xfrm>
            <a:off x="310622" y="338666"/>
            <a:ext cx="4625445" cy="4741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ea"/>
              </a:rPr>
              <a:t>자체점검 체크리스트</a:t>
            </a:r>
          </a:p>
        </p:txBody>
      </p:sp>
    </p:spTree>
    <p:extLst>
      <p:ext uri="{BB962C8B-B14F-4D97-AF65-F5344CB8AC3E}">
        <p14:creationId xmlns:p14="http://schemas.microsoft.com/office/powerpoint/2010/main" val="2072109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F5483-B35C-6145-CBE3-971D23F2C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097A5CD-E2E8-70DE-9AB1-BAB9813CF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8" y="0"/>
            <a:ext cx="4572001" cy="68580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694F311-68BE-78A8-2280-900300568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ADA286B-92DB-CDB3-E469-F033E32EA9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BD3D76C3-5623-E6EB-6DB7-A208CCBDE0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D989ED-94B5-8415-5048-0D93747947CA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</p:spTree>
    <p:extLst>
      <p:ext uri="{BB962C8B-B14F-4D97-AF65-F5344CB8AC3E}">
        <p14:creationId xmlns:p14="http://schemas.microsoft.com/office/powerpoint/2010/main" val="23039762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59CA8-B4B6-BE83-5A2F-53498EE92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87F17D-48CB-01D9-9EB3-4D992D07E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4486ADB-E4EF-E223-A5C5-6A523E017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1F14FBA-FF7B-6715-7AE5-E6619A903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C011DE2-936F-36CD-FBDE-0B7DBF6282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6A1172B2-2FD8-A9EE-825C-D42C6D08606B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</p:spTree>
    <p:extLst>
      <p:ext uri="{BB962C8B-B14F-4D97-AF65-F5344CB8AC3E}">
        <p14:creationId xmlns:p14="http://schemas.microsoft.com/office/powerpoint/2010/main" val="23698434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BB685-00CD-DED0-CCBF-097BAF223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D9478EB1-C9DE-6077-DC8E-ECD355EFA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8" y="0"/>
            <a:ext cx="4572001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4A3784EF-2F29-023D-A71D-49BE85C57E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87963CB4-27DF-109A-12C9-D5B2FD0699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A3939FA7-0F18-D803-8916-C6BA7AD769C4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D12FA57-7773-A5CF-9E9D-8EFA2F499B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182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5ED0D-A138-C86C-7459-1C490D8F7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304EF58-5DE3-1914-E286-8E49A8B0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2430AD7-40F1-CBD6-C763-13AC9A638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8" y="0"/>
            <a:ext cx="4572001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33C93B1-9EDF-07AA-C4E0-D35865DE0C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AF883F3-E1EC-ED78-AF89-70ED617728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FF6CAF6E-82B3-271A-0D93-3B6F4E2BB12B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</p:spTree>
    <p:extLst>
      <p:ext uri="{BB962C8B-B14F-4D97-AF65-F5344CB8AC3E}">
        <p14:creationId xmlns:p14="http://schemas.microsoft.com/office/powerpoint/2010/main" val="690347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1099E-F96F-1A37-6723-6EC61890D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F4A6BFB-D980-209D-49A5-6506EE74E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254" y="0"/>
            <a:ext cx="4847492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EE23F71-951D-425E-A430-A0D875847A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A53A23C-C6EE-5AD6-2B7D-5D43B90FF2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30BBB080-2F5C-24E9-62AB-F3161B4DB75C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</p:spTree>
    <p:extLst>
      <p:ext uri="{BB962C8B-B14F-4D97-AF65-F5344CB8AC3E}">
        <p14:creationId xmlns:p14="http://schemas.microsoft.com/office/powerpoint/2010/main" val="38617545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4C0D5-CE54-92FC-ABAA-C3C9462DB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8860396-1664-727D-6433-169A20350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C3BFCC6-30F3-9D40-0394-8DFCF66939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73F2DF6-1DA8-2A5D-F2D4-D5EA069D92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9CAB2F49-2433-94E3-0D37-14CE2F23FB66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</p:spTree>
    <p:extLst>
      <p:ext uri="{BB962C8B-B14F-4D97-AF65-F5344CB8AC3E}">
        <p14:creationId xmlns:p14="http://schemas.microsoft.com/office/powerpoint/2010/main" val="7251749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885FA-549C-5043-B7DE-CB0181CB7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D0A9633-4FC5-8F4D-7D19-5E6DF6BA1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38E649B-C196-F8B3-E8D5-DB0FA5287A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90A2F08-47FC-713D-AB49-2A781EC615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8C0FC26B-2D29-DC54-42E0-22FCC54CF44D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</p:spTree>
    <p:extLst>
      <p:ext uri="{BB962C8B-B14F-4D97-AF65-F5344CB8AC3E}">
        <p14:creationId xmlns:p14="http://schemas.microsoft.com/office/powerpoint/2010/main" val="3866349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EE181-247C-E7FD-2CAF-1914540CA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06F13E8-F7A2-3F68-CE58-00F21E1FD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40338" y="-1143000"/>
            <a:ext cx="6463323" cy="9144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C5EE770-5809-D218-C628-BCA9D71C54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BD68ADA-A81A-3FB1-44A0-1143DC880E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7DC32E1F-2BC0-8E4C-D60C-976376B710AB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</p:spTree>
    <p:extLst>
      <p:ext uri="{BB962C8B-B14F-4D97-AF65-F5344CB8AC3E}">
        <p14:creationId xmlns:p14="http://schemas.microsoft.com/office/powerpoint/2010/main" val="2471379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4842D-DF35-8D35-B59F-BEBB3C851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8ECD29C-3CE7-C84E-6857-26CFAA72A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40338" y="-1143000"/>
            <a:ext cx="6463323" cy="9144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A8A109B-0DF3-F560-7C6B-D24FAD50D8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53208E5-E1AE-DF8E-C7AE-185E91EF6D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96DA51D4-2868-55FB-46F0-3DF844FB7A12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</p:spTree>
    <p:extLst>
      <p:ext uri="{BB962C8B-B14F-4D97-AF65-F5344CB8AC3E}">
        <p14:creationId xmlns:p14="http://schemas.microsoft.com/office/powerpoint/2010/main" val="3536500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20E4B-FD9B-53BB-12AD-400201764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6651502-ABF5-5717-EA20-B2C1B7DFF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40338" y="-1143000"/>
            <a:ext cx="6463323" cy="9144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40915595-65F5-642A-1127-9FE0D00860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4E7BA64-5B0A-E295-6E2B-7BECEB7BB5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1FDA74E2-69FB-B49A-BCCC-850661B8724B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</p:spTree>
    <p:extLst>
      <p:ext uri="{BB962C8B-B14F-4D97-AF65-F5344CB8AC3E}">
        <p14:creationId xmlns:p14="http://schemas.microsoft.com/office/powerpoint/2010/main" val="419456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06A69-8B02-A01A-877A-96BAB3735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7E7113C-8F0E-0AE3-9CD6-8875435B7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40338" y="-1143000"/>
            <a:ext cx="6463323" cy="9144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C76C3B0-F371-E479-7894-45FC48E3BD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D98B1F5-BACB-1E19-CA54-0AEEF50CD1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3F99850-E121-0C6E-E476-1F92E822878C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</p:spTree>
    <p:extLst>
      <p:ext uri="{BB962C8B-B14F-4D97-AF65-F5344CB8AC3E}">
        <p14:creationId xmlns:p14="http://schemas.microsoft.com/office/powerpoint/2010/main" val="420667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2331-2AA6-9AEE-DBFB-7F88D2FFF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47DFA357-3F5C-7BE9-FC97-BA640D993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850" y="236701"/>
            <a:ext cx="4171125" cy="590110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ECF2F33-DFB7-1F20-FC02-1FC554AF2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25" y="359913"/>
            <a:ext cx="4171126" cy="590110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4ABEE7F-28B9-A996-ACE3-3E1C4DC339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61022"/>
            <a:ext cx="593538" cy="3600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BF38841-7433-B6EF-BC74-F329405353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61022"/>
            <a:ext cx="611560" cy="356122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5FC0A6F5-7ACC-65CB-C140-16A7506A7C5C}"/>
              </a:ext>
            </a:extLst>
          </p:cNvPr>
          <p:cNvSpPr/>
          <p:nvPr/>
        </p:nvSpPr>
        <p:spPr>
          <a:xfrm>
            <a:off x="6671733" y="6324966"/>
            <a:ext cx="1543577" cy="296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+mn-ea"/>
              </a:rPr>
              <a:t>㈜한솔산업</a:t>
            </a:r>
          </a:p>
        </p:txBody>
      </p:sp>
    </p:spTree>
    <p:extLst>
      <p:ext uri="{BB962C8B-B14F-4D97-AF65-F5344CB8AC3E}">
        <p14:creationId xmlns:p14="http://schemas.microsoft.com/office/powerpoint/2010/main" val="1886197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1131</TotalTime>
  <Words>128</Words>
  <Application>Microsoft Office PowerPoint</Application>
  <PresentationFormat>화면 슬라이드 쇼(4:3)</PresentationFormat>
  <Paragraphs>54</Paragraphs>
  <Slides>41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41</vt:i4>
      </vt:variant>
    </vt:vector>
  </HeadingPairs>
  <TitlesOfParts>
    <vt:vector size="44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거제도 남파랑길20코스 소개</dc:title>
  <dc:creator>Mankyu Jang</dc:creator>
  <cp:lastModifiedBy>Mankyu Jang</cp:lastModifiedBy>
  <cp:revision>64</cp:revision>
  <cp:lastPrinted>2024-01-22T07:39:19Z</cp:lastPrinted>
  <dcterms:created xsi:type="dcterms:W3CDTF">2022-09-16T06:31:52Z</dcterms:created>
  <dcterms:modified xsi:type="dcterms:W3CDTF">2024-02-13T06:47:07Z</dcterms:modified>
</cp:coreProperties>
</file>